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52EC1-2B27-406F-9139-7B73AB393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CD2F9-0391-48BE-AAB4-CE400D665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17DF7-2ABD-47C1-B431-215CEBF3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5960-44DA-409F-9D00-FF983BF81554}" type="datetimeFigureOut">
              <a:rPr lang="id-ID" smtClean="0"/>
              <a:t>21/05/2025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16213-FAC8-4BDD-856E-F9E993485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F5776-0FF7-41A8-B6E8-47DFB7111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1B5A-8EFA-4DDD-A328-739FA80A9F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037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4DF17-13A3-4371-A5A7-62706001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FBB4C1-1BCF-4476-8308-BC5932255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711EA-8ECA-4E84-837F-11A3BA5A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5960-44DA-409F-9D00-FF983BF81554}" type="datetimeFigureOut">
              <a:rPr lang="id-ID" smtClean="0"/>
              <a:t>21/05/2025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0D018-F7A0-402F-993E-7F639F5C3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2281A-DA19-4A17-A76B-E67BAB33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1B5A-8EFA-4DDD-A328-739FA80A9F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2476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DFE504-199E-4F9D-AD82-73310C55D4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F19D6-655C-4A2C-849C-B1E6FC780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8634B-7058-4700-B917-EA9C5812F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5960-44DA-409F-9D00-FF983BF81554}" type="datetimeFigureOut">
              <a:rPr lang="id-ID" smtClean="0"/>
              <a:t>21/05/2025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708F5-359F-44D2-AE3C-869871F46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C81C1-3827-41EC-9704-79AB78C45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1B5A-8EFA-4DDD-A328-739FA80A9F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75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57CE-B9D9-4857-9404-B804F3038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BB20E-F7C3-4075-A943-6E7C3E0A0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4344A-71EB-46A5-AE1A-9BE3C782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5960-44DA-409F-9D00-FF983BF81554}" type="datetimeFigureOut">
              <a:rPr lang="id-ID" smtClean="0"/>
              <a:t>21/05/2025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C85F9-EC8B-47B3-9EBF-652A71AFC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C33AC-08BA-4485-9382-046435CA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1B5A-8EFA-4DDD-A328-739FA80A9F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3323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9C89-6435-401C-BD58-E818A502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94483-65CD-4537-AAD6-509A71568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F86F0-FF13-4501-A9C3-6F5FAB798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5960-44DA-409F-9D00-FF983BF81554}" type="datetimeFigureOut">
              <a:rPr lang="id-ID" smtClean="0"/>
              <a:t>21/05/2025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7E41A-D992-4B9C-990C-83E54484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A98FF-184E-488C-BEFA-2783C7765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1B5A-8EFA-4DDD-A328-739FA80A9F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420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5CCD-C56C-467D-8457-A32269343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FAF44-46B9-4579-9E04-CC1EF06644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A12248-A5B9-45FC-9B9D-2DA7E58FD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ACA46-118A-47CB-9F69-FF4772026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5960-44DA-409F-9D00-FF983BF81554}" type="datetimeFigureOut">
              <a:rPr lang="id-ID" smtClean="0"/>
              <a:t>21/05/2025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51A49-B594-473A-ADF0-B648A23D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4D620-17D0-43B7-803E-2046CF92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1B5A-8EFA-4DDD-A328-739FA80A9F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4026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FB064-089C-487D-8EF5-252894A26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5E2AF-F413-4133-ADAB-549140A47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13845-9DBE-4990-8897-674E98F20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E07E3-E60B-470B-B33E-55BCF2AFB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978122-39D0-498A-A5DB-1386A8277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8E9DDF-76FA-4213-8D9D-D581CE31D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5960-44DA-409F-9D00-FF983BF81554}" type="datetimeFigureOut">
              <a:rPr lang="id-ID" smtClean="0"/>
              <a:t>21/05/2025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9557FC-4E67-4ABA-ACBF-DD4A76DA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B7036F-C3F1-4E30-BBA8-92ED4551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1B5A-8EFA-4DDD-A328-739FA80A9F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3093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2434A-9763-4553-9162-0E0E4008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85651-4EBA-4E06-A28F-E73698DE6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5960-44DA-409F-9D00-FF983BF81554}" type="datetimeFigureOut">
              <a:rPr lang="id-ID" smtClean="0"/>
              <a:t>21/05/2025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A85F8-0648-4FF8-9697-9A7AAE37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69A2A-6A48-487E-BD92-DDE5D461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1B5A-8EFA-4DDD-A328-739FA80A9F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26296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66609-00F6-467D-A374-8BD6A2F4F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5960-44DA-409F-9D00-FF983BF81554}" type="datetimeFigureOut">
              <a:rPr lang="id-ID" smtClean="0"/>
              <a:t>21/05/2025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B77E58-D08E-4534-AA88-F19A0B04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6BC45-FF46-4AE0-A9D5-A309B4EB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1B5A-8EFA-4DDD-A328-739FA80A9F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943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B153E-6499-40B3-AEF9-E773F8C9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27D72-CE52-42AE-8936-701BFDB8D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E021F-1690-4E97-83F8-6DC0A09E4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8BE7F-1021-4B49-8DA9-E0C9C4043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5960-44DA-409F-9D00-FF983BF81554}" type="datetimeFigureOut">
              <a:rPr lang="id-ID" smtClean="0"/>
              <a:t>21/05/2025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AB3CB-2F61-4D4F-B523-86428263F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0260C-93A7-4D82-AABF-8127BD272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1B5A-8EFA-4DDD-A328-739FA80A9F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7178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0CA8-F722-4D04-8F03-98BCD33F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24329-8620-473B-A90B-B7108AFDA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BBCB21-1DE5-4478-96C8-051F82D9C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0E49B-C13F-4A47-AED4-063370536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5960-44DA-409F-9D00-FF983BF81554}" type="datetimeFigureOut">
              <a:rPr lang="id-ID" smtClean="0"/>
              <a:t>21/05/2025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F1FCB-92BD-4184-BCBB-9EB51C65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997A1-6B14-4B6C-9683-0878B7C4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1B5A-8EFA-4DDD-A328-739FA80A9F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6449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926899-8D42-43B1-97B6-9BA75A92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0D845-D83A-4D90-AB0F-09DF6557A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8534E-7B6B-43C9-8026-1F22103AA2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45960-44DA-409F-9D00-FF983BF81554}" type="datetimeFigureOut">
              <a:rPr lang="id-ID" smtClean="0"/>
              <a:t>21/05/2025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F1DAE-6E42-497E-B3CB-57AADDAB5E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B0D2C-CFD0-4602-83EB-D6B716111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31B5A-8EFA-4DDD-A328-739FA80A9F7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329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4588-45E0-466E-ABD9-EFFFAFC52A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1C1DB-5010-4978-BAB1-5355D6B36E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26867-919F-4074-B10E-0ECCD2473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5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9311AE-310F-4BD6-B68F-ED3ED7BB1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8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A2DA8F-95F4-429D-8C57-18A3BF300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9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C2A76-C378-4DAF-9C38-D1C38C529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4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41A682-BDF7-4962-8384-86DBE4437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3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C8661-AB43-468C-8A9D-5B5B9B18C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7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39716-ECDF-43F5-8170-2C45F7A26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64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5E6F17-26DF-4650-813B-51C5DC747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45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EF2A78-0AD1-402D-89D6-A9DE652C4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99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2AEC7-0924-49B9-88A4-0DD6CF53E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44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Cornelius Nathaniel</dc:creator>
  <cp:lastModifiedBy>Cornelius Nathaniel</cp:lastModifiedBy>
  <cp:revision>1</cp:revision>
  <dcterms:created xsi:type="dcterms:W3CDTF">2025-05-21T14:35:49Z</dcterms:created>
  <dcterms:modified xsi:type="dcterms:W3CDTF">2025-05-21T14:35:49Z</dcterms:modified>
</cp:coreProperties>
</file>